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5" r:id="rId2"/>
    <p:sldId id="257" r:id="rId3"/>
    <p:sldId id="262" r:id="rId4"/>
    <p:sldId id="263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45D43-58F5-40BD-9E65-0D7FEFE30B24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9D714-184B-40E5-88ED-5FD1DF3CC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77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5006-D41D-40F4-BA0E-10EFB579BCC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6825-64C8-46C7-921B-6D1910D24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5006-D41D-40F4-BA0E-10EFB579BCC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6825-64C8-46C7-921B-6D1910D24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49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5006-D41D-40F4-BA0E-10EFB579BCC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6825-64C8-46C7-921B-6D1910D24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6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5006-D41D-40F4-BA0E-10EFB579BCC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6825-64C8-46C7-921B-6D1910D24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5006-D41D-40F4-BA0E-10EFB579BCC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6825-64C8-46C7-921B-6D1910D24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83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5006-D41D-40F4-BA0E-10EFB579BCC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6825-64C8-46C7-921B-6D1910D24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85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5006-D41D-40F4-BA0E-10EFB579BCC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6825-64C8-46C7-921B-6D1910D24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4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5006-D41D-40F4-BA0E-10EFB579BCC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6825-64C8-46C7-921B-6D1910D24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3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5006-D41D-40F4-BA0E-10EFB579BCC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6825-64C8-46C7-921B-6D1910D24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4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5006-D41D-40F4-BA0E-10EFB579BCC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6825-64C8-46C7-921B-6D1910D24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60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5006-D41D-40F4-BA0E-10EFB579BCC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6825-64C8-46C7-921B-6D1910D24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1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45006-D41D-40F4-BA0E-10EFB579BCC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C6825-64C8-46C7-921B-6D1910D24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4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1916832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128079"/>
            <a:ext cx="6400800" cy="792087"/>
          </a:xfrm>
        </p:spPr>
        <p:txBody>
          <a:bodyPr>
            <a:noAutofit/>
          </a:bodyPr>
          <a:lstStyle/>
          <a:p>
            <a:r>
              <a:rPr lang="en-GB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Lud</a:t>
            </a:r>
            <a:r>
              <a:rPr lang="cs-CZ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ěk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Vecsey</a:t>
            </a:r>
            <a:endParaRPr lang="en-US" sz="1700" dirty="0" smtClean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8" y="2225861"/>
            <a:ext cx="8229600" cy="1707195"/>
          </a:xfrm>
        </p:spPr>
        <p:txBody>
          <a:bodyPr>
            <a:normAutofit/>
          </a:bodyPr>
          <a:lstStyle/>
          <a:p>
            <a:pPr lvl="0"/>
            <a:r>
              <a:rPr lang="cs-CZ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Seznamme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se: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ObsPy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860032" y="6186790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GFÚ Praha, </a:t>
            </a:r>
            <a:r>
              <a:rPr lang="cs-CZ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kafeseminář</a:t>
            </a: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31.10.2018</a:t>
            </a:r>
            <a:endParaRPr lang="cs-CZ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8" y="5870573"/>
            <a:ext cx="3563888" cy="784137"/>
          </a:xfrm>
          <a:prstGeom prst="rect">
            <a:avLst/>
          </a:prstGeom>
        </p:spPr>
      </p:pic>
      <p:pic>
        <p:nvPicPr>
          <p:cNvPr id="6" name="Bild 6" descr="AA-icon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5" r="5045"/>
          <a:stretch/>
        </p:blipFill>
        <p:spPr>
          <a:xfrm>
            <a:off x="4283968" y="5877272"/>
            <a:ext cx="1093301" cy="792088"/>
          </a:xfrm>
          <a:prstGeom prst="rect">
            <a:avLst/>
          </a:prstGeom>
        </p:spPr>
      </p:pic>
      <p:sp>
        <p:nvSpPr>
          <p:cNvPr id="7" name="object 5"/>
          <p:cNvSpPr/>
          <p:nvPr/>
        </p:nvSpPr>
        <p:spPr>
          <a:xfrm>
            <a:off x="225998" y="181784"/>
            <a:ext cx="6120680" cy="2206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980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4"/>
    </mc:Choice>
    <mc:Fallback xmlns="">
      <p:transition spd="slow" advTm="302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Python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600" dirty="0" smtClean="0"/>
              <a:t>Python is a high-level </a:t>
            </a:r>
            <a:r>
              <a:rPr lang="en-US" sz="2600" b="1" dirty="0" smtClean="0"/>
              <a:t>programming</a:t>
            </a:r>
            <a:r>
              <a:rPr lang="en-US" sz="2600" dirty="0" smtClean="0"/>
              <a:t> </a:t>
            </a:r>
            <a:r>
              <a:rPr lang="en-US" sz="2600" b="1" dirty="0" smtClean="0"/>
              <a:t>language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Free, </a:t>
            </a:r>
            <a:r>
              <a:rPr lang="en-US" sz="2600" b="1" dirty="0" smtClean="0"/>
              <a:t>open sourced </a:t>
            </a:r>
            <a:r>
              <a:rPr lang="en-US" sz="2600" dirty="0" smtClean="0"/>
              <a:t>and community driven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“Batteries Included”</a:t>
            </a:r>
          </a:p>
          <a:p>
            <a:pPr lvl="1">
              <a:spcBef>
                <a:spcPts val="1200"/>
              </a:spcBef>
            </a:pPr>
            <a:r>
              <a:rPr lang="en-US" sz="2600" dirty="0" smtClean="0"/>
              <a:t>a standard distribution includes many </a:t>
            </a:r>
            <a:r>
              <a:rPr lang="en-US" sz="2600" b="1" dirty="0" smtClean="0"/>
              <a:t>modules</a:t>
            </a:r>
          </a:p>
          <a:p>
            <a:pPr lvl="0">
              <a:spcBef>
                <a:spcPts val="1200"/>
              </a:spcBef>
            </a:pPr>
            <a:r>
              <a:rPr lang="en-US" sz="2600" dirty="0" smtClean="0"/>
              <a:t>Dynamic typed, </a:t>
            </a:r>
            <a:r>
              <a:rPr lang="en-US" sz="2600" dirty="0" smtClean="0">
                <a:solidFill>
                  <a:prstClr val="black"/>
                </a:solidFill>
              </a:rPr>
              <a:t>scalable</a:t>
            </a:r>
            <a:r>
              <a:rPr lang="en-US" sz="2600" dirty="0">
                <a:solidFill>
                  <a:prstClr val="black"/>
                </a:solidFill>
              </a:rPr>
              <a:t>, </a:t>
            </a:r>
            <a:r>
              <a:rPr lang="en-US" sz="2600" b="1" dirty="0">
                <a:solidFill>
                  <a:prstClr val="black"/>
                </a:solidFill>
              </a:rPr>
              <a:t>object</a:t>
            </a:r>
            <a:r>
              <a:rPr lang="en-US" sz="2600" dirty="0">
                <a:solidFill>
                  <a:prstClr val="black"/>
                </a:solidFill>
              </a:rPr>
              <a:t> oriented and </a:t>
            </a:r>
            <a:r>
              <a:rPr lang="en-US" sz="2600" dirty="0" smtClean="0">
                <a:solidFill>
                  <a:prstClr val="black"/>
                </a:solidFill>
              </a:rPr>
              <a:t>functional</a:t>
            </a:r>
            <a:endParaRPr lang="en-US" sz="2600" dirty="0" smtClean="0"/>
          </a:p>
          <a:p>
            <a:pPr lvl="0">
              <a:lnSpc>
                <a:spcPct val="90000"/>
              </a:lnSpc>
              <a:spcBef>
                <a:spcPts val="1200"/>
              </a:spcBef>
            </a:pPr>
            <a:r>
              <a:rPr lang="en-US" sz="2600" dirty="0" smtClean="0">
                <a:solidFill>
                  <a:prstClr val="black"/>
                </a:solidFill>
              </a:rPr>
              <a:t>Invented </a:t>
            </a:r>
            <a:r>
              <a:rPr lang="en-US" sz="2600" dirty="0">
                <a:solidFill>
                  <a:prstClr val="black"/>
                </a:solidFill>
              </a:rPr>
              <a:t>in the Netherlands, early 90s by Guido van Rossum</a:t>
            </a:r>
          </a:p>
          <a:p>
            <a:pPr lvl="0">
              <a:lnSpc>
                <a:spcPct val="90000"/>
              </a:lnSpc>
              <a:spcBef>
                <a:spcPts val="1200"/>
              </a:spcBef>
            </a:pPr>
            <a:r>
              <a:rPr lang="en-US" sz="2600" dirty="0">
                <a:solidFill>
                  <a:prstClr val="black"/>
                </a:solidFill>
              </a:rPr>
              <a:t>Named after Monty Python</a:t>
            </a:r>
          </a:p>
          <a:p>
            <a:pPr lvl="0">
              <a:lnSpc>
                <a:spcPct val="90000"/>
              </a:lnSpc>
              <a:spcBef>
                <a:spcPts val="1200"/>
              </a:spcBef>
            </a:pPr>
            <a:r>
              <a:rPr lang="en-US" sz="2600" dirty="0" smtClean="0">
                <a:solidFill>
                  <a:prstClr val="black"/>
                </a:solidFill>
              </a:rPr>
              <a:t>Increasingly </a:t>
            </a:r>
            <a:r>
              <a:rPr lang="en-US" sz="2600" dirty="0" smtClean="0">
                <a:solidFill>
                  <a:prstClr val="black"/>
                </a:solidFill>
              </a:rPr>
              <a:t>popular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4" name="object 14"/>
          <p:cNvSpPr/>
          <p:nvPr/>
        </p:nvSpPr>
        <p:spPr>
          <a:xfrm>
            <a:off x="6156176" y="188641"/>
            <a:ext cx="2932658" cy="1008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094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" y="0"/>
            <a:ext cx="9138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85"/>
            <a:ext cx="9144000" cy="683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2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/>
          <p:nvPr/>
        </p:nvSpPr>
        <p:spPr>
          <a:xfrm>
            <a:off x="179512" y="188640"/>
            <a:ext cx="4673600" cy="1596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object 17"/>
          <p:cNvSpPr txBox="1"/>
          <p:nvPr/>
        </p:nvSpPr>
        <p:spPr>
          <a:xfrm>
            <a:off x="3995936" y="260648"/>
            <a:ext cx="51656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s-CZ" sz="2000" i="1" spc="-114" dirty="0" smtClean="0">
                <a:cs typeface="Arial"/>
              </a:rPr>
              <a:t>„</a:t>
            </a:r>
            <a:r>
              <a:rPr sz="2000" i="1" spc="-114" dirty="0" smtClean="0">
                <a:cs typeface="Arial"/>
              </a:rPr>
              <a:t>A </a:t>
            </a:r>
            <a:r>
              <a:rPr sz="2000" i="1" spc="-5" dirty="0">
                <a:cs typeface="Arial"/>
              </a:rPr>
              <a:t>bridge </a:t>
            </a:r>
            <a:r>
              <a:rPr sz="2000" i="1" dirty="0">
                <a:cs typeface="Arial"/>
              </a:rPr>
              <a:t>for </a:t>
            </a:r>
            <a:r>
              <a:rPr sz="2000" i="1" spc="-20" dirty="0">
                <a:cs typeface="Arial"/>
              </a:rPr>
              <a:t>seismologists </a:t>
            </a:r>
            <a:r>
              <a:rPr sz="2000" i="1" spc="-15" dirty="0">
                <a:cs typeface="Arial"/>
              </a:rPr>
              <a:t>into </a:t>
            </a:r>
            <a:r>
              <a:rPr sz="2000" i="1" spc="15" dirty="0">
                <a:cs typeface="Arial"/>
              </a:rPr>
              <a:t>the </a:t>
            </a:r>
            <a:r>
              <a:rPr sz="2000" i="1" spc="-10" dirty="0">
                <a:cs typeface="Arial"/>
              </a:rPr>
              <a:t>scientific </a:t>
            </a:r>
            <a:r>
              <a:rPr sz="2000" i="1" spc="-30" dirty="0">
                <a:cs typeface="Arial"/>
              </a:rPr>
              <a:t>Python</a:t>
            </a:r>
            <a:r>
              <a:rPr sz="2000" i="1" spc="195" dirty="0">
                <a:cs typeface="Arial"/>
              </a:rPr>
              <a:t> </a:t>
            </a:r>
            <a:r>
              <a:rPr sz="2000" i="1" dirty="0" smtClean="0">
                <a:cs typeface="Arial"/>
              </a:rPr>
              <a:t>ecosystem</a:t>
            </a:r>
            <a:r>
              <a:rPr lang="cs-CZ" sz="2000" i="1" dirty="0">
                <a:cs typeface="Arial"/>
              </a:rPr>
              <a:t>"</a:t>
            </a:r>
            <a:endParaRPr sz="2000" i="1" dirty="0">
              <a:cs typeface="Arial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289186" y="1784915"/>
            <a:ext cx="4066790" cy="34442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pic>
        <p:nvPicPr>
          <p:cNvPr id="117" name="Obrázek 1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96" b="27121"/>
          <a:stretch/>
        </p:blipFill>
        <p:spPr>
          <a:xfrm>
            <a:off x="4561436" y="3789040"/>
            <a:ext cx="4331044" cy="2880320"/>
          </a:xfrm>
          <a:prstGeom prst="rect">
            <a:avLst/>
          </a:prstGeom>
        </p:spPr>
      </p:pic>
      <p:sp>
        <p:nvSpPr>
          <p:cNvPr id="118" name="TextovéPole 117"/>
          <p:cNvSpPr txBox="1"/>
          <p:nvPr/>
        </p:nvSpPr>
        <p:spPr>
          <a:xfrm>
            <a:off x="5162468" y="1484784"/>
            <a:ext cx="38740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Contributors:</a:t>
            </a:r>
          </a:p>
          <a:p>
            <a:endParaRPr lang="en-US" dirty="0" smtClean="0"/>
          </a:p>
          <a:p>
            <a:r>
              <a:rPr lang="cs-CZ" dirty="0"/>
              <a:t>Lion </a:t>
            </a:r>
            <a:r>
              <a:rPr lang="cs-CZ" dirty="0" err="1" smtClean="0"/>
              <a:t>Krischer</a:t>
            </a:r>
            <a:endParaRPr lang="en-US" dirty="0" smtClean="0"/>
          </a:p>
          <a:p>
            <a:r>
              <a:rPr lang="cs-CZ" dirty="0" err="1"/>
              <a:t>Tobias</a:t>
            </a:r>
            <a:r>
              <a:rPr lang="cs-CZ" dirty="0"/>
              <a:t> </a:t>
            </a:r>
            <a:r>
              <a:rPr lang="cs-CZ" dirty="0" err="1" smtClean="0"/>
              <a:t>Megies</a:t>
            </a:r>
            <a:endParaRPr lang="en-US" dirty="0" smtClean="0"/>
          </a:p>
          <a:p>
            <a:r>
              <a:rPr lang="cs-CZ" dirty="0"/>
              <a:t>Robert </a:t>
            </a:r>
            <a:r>
              <a:rPr lang="cs-CZ" dirty="0" err="1" smtClean="0"/>
              <a:t>Barsch</a:t>
            </a:r>
            <a:endParaRPr lang="en-US" dirty="0" smtClean="0"/>
          </a:p>
          <a:p>
            <a:r>
              <a:rPr lang="cs-CZ" dirty="0" err="1"/>
              <a:t>Moritz</a:t>
            </a:r>
            <a:r>
              <a:rPr lang="cs-CZ" dirty="0"/>
              <a:t> </a:t>
            </a:r>
            <a:r>
              <a:rPr lang="cs-CZ" dirty="0" err="1" smtClean="0"/>
              <a:t>Beyreuther</a:t>
            </a:r>
            <a:endParaRPr lang="en-US" dirty="0" smtClean="0"/>
          </a:p>
          <a:p>
            <a:r>
              <a:rPr lang="cs-CZ" dirty="0" err="1"/>
              <a:t>Elliott</a:t>
            </a:r>
            <a:r>
              <a:rPr lang="cs-CZ" dirty="0"/>
              <a:t> Sales de </a:t>
            </a:r>
            <a:r>
              <a:rPr lang="cs-CZ" dirty="0" err="1"/>
              <a:t>Andrade</a:t>
            </a:r>
            <a:endParaRPr lang="cs-CZ" dirty="0"/>
          </a:p>
        </p:txBody>
      </p:sp>
      <p:sp>
        <p:nvSpPr>
          <p:cNvPr id="119" name="TextovéPole 118"/>
          <p:cNvSpPr txBox="1"/>
          <p:nvPr/>
        </p:nvSpPr>
        <p:spPr>
          <a:xfrm>
            <a:off x="6753564" y="1988840"/>
            <a:ext cx="1778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and a lot of others</a:t>
            </a:r>
            <a:endParaRPr lang="cs-CZ" sz="2400" dirty="0"/>
          </a:p>
        </p:txBody>
      </p:sp>
      <p:sp>
        <p:nvSpPr>
          <p:cNvPr id="120" name="TextovéPole 119"/>
          <p:cNvSpPr txBox="1"/>
          <p:nvPr/>
        </p:nvSpPr>
        <p:spPr>
          <a:xfrm>
            <a:off x="289186" y="5589240"/>
            <a:ext cx="38507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http://</a:t>
            </a:r>
            <a:r>
              <a:rPr lang="en-US" sz="2400" dirty="0" smtClean="0"/>
              <a:t>www.obspy.org</a:t>
            </a:r>
          </a:p>
          <a:p>
            <a:pPr algn="ctr"/>
            <a:endParaRPr lang="en-US" sz="1200" dirty="0"/>
          </a:p>
          <a:p>
            <a:pPr algn="ctr"/>
            <a:r>
              <a:rPr lang="cs-CZ" sz="2000" dirty="0"/>
              <a:t>https://</a:t>
            </a:r>
            <a:r>
              <a:rPr lang="cs-CZ" sz="2000" dirty="0" smtClean="0"/>
              <a:t>docs.obspy.org/tutorial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6048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101</Words>
  <Application>Microsoft Office PowerPoint</Application>
  <PresentationFormat>Předvádění na obrazovce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Office Theme</vt:lpstr>
      <vt:lpstr>Seznamme se: ObsPy</vt:lpstr>
      <vt:lpstr>Introduction to Python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Luděk Vecsey</dc:creator>
  <cp:lastModifiedBy>vecsey</cp:lastModifiedBy>
  <cp:revision>15</cp:revision>
  <dcterms:created xsi:type="dcterms:W3CDTF">2018-10-30T14:24:20Z</dcterms:created>
  <dcterms:modified xsi:type="dcterms:W3CDTF">2018-10-31T10:24:11Z</dcterms:modified>
</cp:coreProperties>
</file>