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7" d="100"/>
          <a:sy n="57" d="100"/>
        </p:scale>
        <p:origin x="6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86227-E337-4303-B3FC-57FB866A54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315E95-D8B2-4970-B6D4-DF9F20CC7D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1D81E-AC11-450B-B9F0-A5E706C2C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645E3-13AA-4DAE-8524-8818C51D6DB8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425D47-2228-4669-9015-23A4B4ED9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592B1D-95CB-4FEE-8A66-85A989E28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F46A8-EA76-43B2-9896-5AEAE6E5F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807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334BE-425A-407E-9791-EF61385E9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EABBB7-A449-4925-AA00-9370F04431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C6246-7C46-4506-B65C-C5EF476DB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645E3-13AA-4DAE-8524-8818C51D6DB8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8E43A-24A8-405B-9C09-A94103180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CF3E3D-7F67-4501-9FD9-64B8151DF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F46A8-EA76-43B2-9896-5AEAE6E5F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749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F6AEBB-F4B1-4821-9A8F-E43701AC1B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88C844-F03D-43C2-813C-D8F46458ED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5D4932-408A-4CA5-B4D4-E4DBB8EA2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645E3-13AA-4DAE-8524-8818C51D6DB8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3FC96F-267F-4020-A1C8-4FCBEBF33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901570-7CD1-4FBE-9160-1E4791C4A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F46A8-EA76-43B2-9896-5AEAE6E5F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198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7AD04-DFBE-4EE8-A166-556F6DDE0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F5EDA9-440D-48B6-8908-38E8F30C5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0F96A8-8066-41F1-8983-E03FD7BD6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645E3-13AA-4DAE-8524-8818C51D6DB8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FD20D7-C1DE-4034-9F6B-D3F821C20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009E6C-CE7E-43B7-B31B-73CB0B57A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F46A8-EA76-43B2-9896-5AEAE6E5F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012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9A07D-1DF4-457C-9CCE-82B830EE8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87F4D1-D282-4CDC-9AD7-F3886233D3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82AEFC-0F18-413C-A1CC-D4C1CAF00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645E3-13AA-4DAE-8524-8818C51D6DB8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87C32A-A5FA-4DFD-8162-32DBBE535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54572D-D8E6-4A24-963D-488DBD7EB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F46A8-EA76-43B2-9896-5AEAE6E5F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785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1D8BA-7124-4C2D-ADEC-0659A08EB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FBD60-DA5F-447A-BE14-F060034D7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4F351A-685C-4F88-93F6-BA553D8417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54C9D0-2D8E-4DC4-ADE0-5211AE249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645E3-13AA-4DAE-8524-8818C51D6DB8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F70F32-5262-41E9-BBFE-5D793CCC4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7CB6D0-5FC7-4DBE-8EA1-4F4D4E18F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F46A8-EA76-43B2-9896-5AEAE6E5F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550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F5EE0-FE50-4DE3-B4A5-1E6DDCF29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E56BE5-D9D8-454E-9D78-56576F34F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FAA21B-817C-4F40-AC3A-B7EFCA610A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BD2436-F50C-40F2-AC18-9076BADF68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57C457-CD72-4B31-A561-029DF4C492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A7A397-BC9D-458B-89D7-F07E177B4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645E3-13AA-4DAE-8524-8818C51D6DB8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E6195F-0E28-4920-80F3-2651398C0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DCB99E-A6DD-47EE-90FD-C61BEC110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F46A8-EA76-43B2-9896-5AEAE6E5F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323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B13B9-A737-4CAA-A77A-8CEFA84C5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048E5D-A230-48FE-8D1F-DDBD94DFA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645E3-13AA-4DAE-8524-8818C51D6DB8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770285-F40E-42BD-BAF0-30EF6B29D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622D04-4F76-4F22-BDDD-BE40F2D64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F46A8-EA76-43B2-9896-5AEAE6E5F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558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C65FFD-99EA-4347-8E42-4288B00B7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645E3-13AA-4DAE-8524-8818C51D6DB8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B7EB02-5D07-4745-A58D-6C09D546D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C83F65-7616-41F4-838C-2BD8A9F32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F46A8-EA76-43B2-9896-5AEAE6E5F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596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9412A-8637-4315-BF07-4031B3F8B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69D69-33DC-4989-AF3D-54B78D186F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9BAEEF-7876-4F9A-A3CC-357598C6AA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864B32-9340-429A-A830-526CBEC0B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645E3-13AA-4DAE-8524-8818C51D6DB8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9D3A15-42BB-42AD-8979-C358997E5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F11217-CA25-4A8B-BA2A-8D7375D1C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F46A8-EA76-43B2-9896-5AEAE6E5F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324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2E8AB-29E0-43F0-83F3-BBFEDABB2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F6924F-7436-48D6-A269-5384B9007F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FA0092-9AC2-4847-AD95-D38CD7C862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DEB0A0-AC85-43EA-BD3E-D9BCEBDAD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645E3-13AA-4DAE-8524-8818C51D6DB8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EE9DA9-C992-4673-A611-CBA55F76F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D01BB5-BC18-4B56-B77F-0F928B72F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F46A8-EA76-43B2-9896-5AEAE6E5F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828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4F760C-2BB3-43FF-83AB-4EDC669B1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4D66FF-9769-428B-9C61-97A6B9117C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7F670E-49F7-40B1-B8EF-4AB65CEB4D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645E3-13AA-4DAE-8524-8818C51D6DB8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D8F93A-5E93-4C88-AC72-B2060162E7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820167-ABD2-4FD2-BB4C-F8471A1BE6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F46A8-EA76-43B2-9896-5AEAE6E5F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79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5797C6-4171-40B4-80CF-AD787613E58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72" y="167638"/>
            <a:ext cx="1307056" cy="13070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E787E7-734C-4B22-8E2D-3016DB27F49C}"/>
              </a:ext>
            </a:extLst>
          </p:cNvPr>
          <p:cNvSpPr txBox="1"/>
          <p:nvPr/>
        </p:nvSpPr>
        <p:spPr>
          <a:xfrm>
            <a:off x="4731572" y="599738"/>
            <a:ext cx="2728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Lucia </a:t>
            </a:r>
            <a:r>
              <a:rPr lang="en-US" sz="2800" dirty="0" err="1"/>
              <a:t>Fojt</a:t>
            </a:r>
            <a:r>
              <a:rPr lang="sk-SK" sz="2800" dirty="0" err="1"/>
              <a:t>íková</a:t>
            </a:r>
            <a:endParaRPr lang="en-US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9F7F6C-5C31-466D-873F-CE8ACBA236FB}"/>
              </a:ext>
            </a:extLst>
          </p:cNvPr>
          <p:cNvSpPr txBox="1"/>
          <p:nvPr/>
        </p:nvSpPr>
        <p:spPr>
          <a:xfrm>
            <a:off x="-1" y="1274639"/>
            <a:ext cx="120485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0" dirty="0">
                <a:solidFill>
                  <a:srgbClr val="000000"/>
                </a:solidFill>
                <a:effectLst/>
              </a:rPr>
              <a:t>Institute of Rock Structure and Mechanics of the Czech Academy of Sciences</a:t>
            </a:r>
          </a:p>
          <a:p>
            <a:pPr algn="ctr"/>
            <a:endParaRPr lang="en-US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FCD3BF-DE6F-4471-A1EF-E6DCDEE58CAB}"/>
              </a:ext>
            </a:extLst>
          </p:cNvPr>
          <p:cNvSpPr txBox="1"/>
          <p:nvPr/>
        </p:nvSpPr>
        <p:spPr>
          <a:xfrm>
            <a:off x="-1" y="2302139"/>
            <a:ext cx="121920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i="0" dirty="0">
                <a:solidFill>
                  <a:srgbClr val="000000"/>
                </a:solidFill>
                <a:effectLst/>
              </a:rPr>
              <a:t>main focus   </a:t>
            </a:r>
            <a:r>
              <a:rPr lang="en-US" sz="2000" dirty="0">
                <a:solidFill>
                  <a:srgbClr val="000000"/>
                </a:solidFill>
              </a:rPr>
              <a:t>-     </a:t>
            </a:r>
            <a:r>
              <a:rPr lang="en-US" sz="2000" b="0" i="0" dirty="0">
                <a:solidFill>
                  <a:srgbClr val="000000"/>
                </a:solidFill>
                <a:effectLst/>
              </a:rPr>
              <a:t>active seismic zones in the Western Carpathians ( including: building and maintaining an extension</a:t>
            </a:r>
            <a:br>
              <a:rPr lang="en-US" sz="2000" b="0" i="0" dirty="0">
                <a:solidFill>
                  <a:srgbClr val="000000"/>
                </a:solidFill>
                <a:effectLst/>
              </a:rPr>
            </a:br>
            <a:r>
              <a:rPr lang="en-US" sz="2000" b="0" i="0" dirty="0">
                <a:solidFill>
                  <a:srgbClr val="000000"/>
                </a:solidFill>
                <a:effectLst/>
              </a:rPr>
              <a:t>                             of the local seismic network </a:t>
            </a:r>
            <a:r>
              <a:rPr lang="en-US" sz="2000" b="0" i="0" dirty="0" err="1">
                <a:solidFill>
                  <a:srgbClr val="000000"/>
                </a:solidFill>
                <a:effectLst/>
              </a:rPr>
              <a:t>MKnet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b="0" i="0" dirty="0">
                <a:solidFill>
                  <a:srgbClr val="000000"/>
                </a:solidFill>
                <a:effectLst/>
              </a:rPr>
              <a:t>research       -     data analysis, focused on moment tensor inversion, developing of seismic models and seismic</a:t>
            </a:r>
            <a:br>
              <a:rPr lang="en-US" sz="2000" b="0" i="0" dirty="0">
                <a:solidFill>
                  <a:srgbClr val="000000"/>
                </a:solidFill>
                <a:effectLst/>
              </a:rPr>
            </a:br>
            <a:r>
              <a:rPr lang="en-US" sz="2000" b="0" i="0" dirty="0">
                <a:solidFill>
                  <a:srgbClr val="000000"/>
                </a:solidFill>
                <a:effectLst/>
              </a:rPr>
              <a:t>                             events location</a:t>
            </a:r>
            <a:endParaRPr lang="en-US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7FD6DB-CB2F-4B0C-8E8E-080BD7FF9E3C}"/>
              </a:ext>
            </a:extLst>
          </p:cNvPr>
          <p:cNvSpPr txBox="1"/>
          <p:nvPr/>
        </p:nvSpPr>
        <p:spPr>
          <a:xfrm>
            <a:off x="0" y="4421394"/>
            <a:ext cx="1219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Role in the </a:t>
            </a:r>
            <a:r>
              <a:rPr lang="en-US" sz="2000" b="0" i="0" dirty="0">
                <a:solidFill>
                  <a:srgbClr val="202124"/>
                </a:solidFill>
                <a:effectLst/>
              </a:rPr>
              <a:t>NASPMON project – work together with Ji</a:t>
            </a:r>
            <a:r>
              <a:rPr lang="sk-SK" sz="2000" b="0" i="0" dirty="0" err="1">
                <a:solidFill>
                  <a:srgbClr val="202124"/>
                </a:solidFill>
                <a:effectLst/>
              </a:rPr>
              <a:t>ří</a:t>
            </a:r>
            <a:r>
              <a:rPr lang="sk-SK" sz="2000" b="0" i="0" dirty="0">
                <a:solidFill>
                  <a:srgbClr val="202124"/>
                </a:solidFill>
                <a:effectLst/>
              </a:rPr>
              <a:t> Málek on a </a:t>
            </a:r>
            <a:r>
              <a:rPr lang="sk-SK" sz="2000" b="0" i="0" dirty="0" err="1">
                <a:solidFill>
                  <a:srgbClr val="202124"/>
                </a:solidFill>
                <a:effectLst/>
              </a:rPr>
              <a:t>velocity</a:t>
            </a:r>
            <a:r>
              <a:rPr lang="sk-SK" sz="2000" b="0" i="0" dirty="0">
                <a:solidFill>
                  <a:srgbClr val="202124"/>
                </a:solidFill>
                <a:effectLst/>
              </a:rPr>
              <a:t> model of </a:t>
            </a:r>
            <a:r>
              <a:rPr lang="sk-SK" sz="2000" b="0" i="0" dirty="0" err="1">
                <a:solidFill>
                  <a:srgbClr val="202124"/>
                </a:solidFill>
                <a:effectLst/>
              </a:rPr>
              <a:t>the</a:t>
            </a:r>
            <a:r>
              <a:rPr lang="sk-SK" sz="2000" b="0" i="0" dirty="0">
                <a:solidFill>
                  <a:srgbClr val="202124"/>
                </a:solidFill>
                <a:effectLst/>
              </a:rPr>
              <a:t> </a:t>
            </a:r>
            <a:r>
              <a:rPr lang="sk-SK" sz="2000" b="0" i="0" dirty="0" err="1">
                <a:solidFill>
                  <a:srgbClr val="202124"/>
                </a:solidFill>
                <a:effectLst/>
              </a:rPr>
              <a:t>region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13608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52</Words>
  <Application>Microsoft Office PowerPoint</Application>
  <PresentationFormat>Širokoúhlá obrazovka</PresentationFormat>
  <Paragraphs>4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Lucia Fojtíková</dc:creator>
  <cp:lastModifiedBy>ths</cp:lastModifiedBy>
  <cp:revision>6</cp:revision>
  <dcterms:created xsi:type="dcterms:W3CDTF">2021-04-09T05:59:07Z</dcterms:created>
  <dcterms:modified xsi:type="dcterms:W3CDTF">2021-04-09T07:05:18Z</dcterms:modified>
</cp:coreProperties>
</file>